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258751" y="3529981"/>
            <a:ext cx="122243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Hakuaika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281357" y="3785720"/>
            <a:ext cx="129496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alkaa 2.4.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Euroopan unioni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Eurooppa ja uudet ystävät odottavat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Euroopan unioni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CB11A03-B5EE-8257-CF81-F45C979DEC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220" r="-3182"/>
          <a:stretch/>
        </p:blipFill>
        <p:spPr>
          <a:xfrm>
            <a:off x="151001" y="4002553"/>
            <a:ext cx="1373801" cy="97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7981BC8-BC71-4F42-EEA7-03572D716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B48ACF2-0202-A5DD-FEB6-F59C64600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ECABB1B-9762-3886-9E54-1DA8D68987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A43591-4368-4700-9089-626729E75A86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A49B1716-5BC0-4585-AC02-3CB0AD9E6C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3762436-146C-44EC-A122-B13678C9CA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11263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121</cp:revision>
  <dcterms:created xsi:type="dcterms:W3CDTF">2021-04-28T16:14:15Z</dcterms:created>
  <dcterms:modified xsi:type="dcterms:W3CDTF">2025-01-16T21:32:40Z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